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57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E72F1-A47A-433A-BCCF-C61CDFAF2EB3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3F96-3DB7-4B3A-A0FC-51AD36B99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77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E72F1-A47A-433A-BCCF-C61CDFAF2EB3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3F96-3DB7-4B3A-A0FC-51AD36B99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25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E72F1-A47A-433A-BCCF-C61CDFAF2EB3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3F96-3DB7-4B3A-A0FC-51AD36B99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734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E72F1-A47A-433A-BCCF-C61CDFAF2EB3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3F96-3DB7-4B3A-A0FC-51AD36B99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869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E72F1-A47A-433A-BCCF-C61CDFAF2EB3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3F96-3DB7-4B3A-A0FC-51AD36B99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62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E72F1-A47A-433A-BCCF-C61CDFAF2EB3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3F96-3DB7-4B3A-A0FC-51AD36B99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554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E72F1-A47A-433A-BCCF-C61CDFAF2EB3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3F96-3DB7-4B3A-A0FC-51AD36B99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483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E72F1-A47A-433A-BCCF-C61CDFAF2EB3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3F96-3DB7-4B3A-A0FC-51AD36B99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817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E72F1-A47A-433A-BCCF-C61CDFAF2EB3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3F96-3DB7-4B3A-A0FC-51AD36B99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497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E72F1-A47A-433A-BCCF-C61CDFAF2EB3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3F96-3DB7-4B3A-A0FC-51AD36B99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014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E72F1-A47A-433A-BCCF-C61CDFAF2EB3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3F96-3DB7-4B3A-A0FC-51AD36B99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06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72F1-A47A-433A-BCCF-C61CDFAF2EB3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03F96-3DB7-4B3A-A0FC-51AD36B99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288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67452" y="396391"/>
            <a:ext cx="49704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회원가입 및 로그인</a:t>
            </a:r>
            <a:endParaRPr lang="en-US" altLang="ko-KR" sz="2800" b="1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가입 시 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닉네임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 입력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가입 시 아이디와 닉네임 중복 확인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가입 시 비밀번호 일치 확인</a:t>
            </a:r>
            <a:endParaRPr lang="en-US" altLang="ko-KR" dirty="0" smtClean="0"/>
          </a:p>
        </p:txBody>
      </p:sp>
      <p:grpSp>
        <p:nvGrpSpPr>
          <p:cNvPr id="14" name="그룹 13"/>
          <p:cNvGrpSpPr/>
          <p:nvPr/>
        </p:nvGrpSpPr>
        <p:grpSpPr>
          <a:xfrm>
            <a:off x="254506" y="385355"/>
            <a:ext cx="6769566" cy="6091779"/>
            <a:chOff x="254506" y="385355"/>
            <a:chExt cx="6769566" cy="6091779"/>
          </a:xfrm>
        </p:grpSpPr>
        <p:grpSp>
          <p:nvGrpSpPr>
            <p:cNvPr id="12" name="그룹 11"/>
            <p:cNvGrpSpPr/>
            <p:nvPr/>
          </p:nvGrpSpPr>
          <p:grpSpPr>
            <a:xfrm>
              <a:off x="254506" y="385355"/>
              <a:ext cx="6769566" cy="6091779"/>
              <a:chOff x="254506" y="385355"/>
              <a:chExt cx="6769566" cy="6091779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3634" y="397404"/>
                <a:ext cx="3370438" cy="607973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506" y="385355"/>
                <a:ext cx="3370438" cy="6079730"/>
              </a:xfrm>
              <a:prstGeom prst="rect">
                <a:avLst/>
              </a:prstGeom>
            </p:spPr>
          </p:pic>
          <p:pic>
            <p:nvPicPr>
              <p:cNvPr id="2050" name="Picture 2" descr="https://s3.us-west-2.amazonaws.com/secure.notion-static.com/11e3bd14-304d-4c39-a80c-946698fc8340/Untitled.png?X-Amz-Algorithm=AWS4-HMAC-SHA256&amp;X-Amz-Content-Sha256=UNSIGNED-PAYLOAD&amp;X-Amz-Credential=AKIAT73L2G45EIPT3X45%2F20221120%2Fus-west-2%2Fs3%2Faws4_request&amp;X-Amz-Date=20221120T094631Z&amp;X-Amz-Expires=86400&amp;X-Amz-Signature=a6bb06d4bbaed403649224a0dc12536271087c3e5096ddf602bec5b1cbd25719&amp;X-Amz-SignedHeaders=host&amp;response-content-disposition=filename%3D%22Untitled.png%22&amp;x-id=GetObjec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66" b="76891"/>
              <a:stretch/>
            </p:blipFill>
            <p:spPr bwMode="auto">
              <a:xfrm>
                <a:off x="3921114" y="692331"/>
                <a:ext cx="2824416" cy="11700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Picture 2" descr="https://s3.us-west-2.amazonaws.com/secure.notion-static.com/11e3bd14-304d-4c39-a80c-946698fc8340/Untitled.png?X-Amz-Algorithm=AWS4-HMAC-SHA256&amp;X-Amz-Content-Sha256=UNSIGNED-PAYLOAD&amp;X-Amz-Credential=AKIAT73L2G45EIPT3X45%2F20221120%2Fus-west-2%2Fs3%2Faws4_request&amp;X-Amz-Date=20221120T094631Z&amp;X-Amz-Expires=86400&amp;X-Amz-Signature=a6bb06d4bbaed403649224a0dc12536271087c3e5096ddf602bec5b1cbd25719&amp;X-Amz-SignedHeaders=host&amp;response-content-disposition=filename%3D%22Untitled.png%22&amp;x-id=GetObjec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83" b="9350"/>
            <a:stretch/>
          </p:blipFill>
          <p:spPr bwMode="auto">
            <a:xfrm>
              <a:off x="3921114" y="1596719"/>
              <a:ext cx="2824416" cy="3988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https://s3.us-west-2.amazonaws.com/secure.notion-static.com/11e3bd14-304d-4c39-a80c-946698fc8340/Untitled.png?X-Amz-Algorithm=AWS4-HMAC-SHA256&amp;X-Amz-Content-Sha256=UNSIGNED-PAYLOAD&amp;X-Amz-Credential=AKIAT73L2G45EIPT3X45%2F20221120%2Fus-west-2%2Fs3%2Faws4_request&amp;X-Amz-Date=20221120T094631Z&amp;X-Amz-Expires=86400&amp;X-Amz-Signature=a6bb06d4bbaed403649224a0dc12536271087c3e5096ddf602bec5b1cbd25719&amp;X-Amz-SignedHeaders=host&amp;response-content-disposition=filename%3D%22Untitled.png%22&amp;x-id=GetObjec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6" b="76891"/>
            <a:stretch/>
          </p:blipFill>
          <p:spPr bwMode="auto">
            <a:xfrm>
              <a:off x="550676" y="692331"/>
              <a:ext cx="2824416" cy="1170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9" b="9992"/>
            <a:stretch/>
          </p:blipFill>
          <p:spPr>
            <a:xfrm>
              <a:off x="490818" y="1239660"/>
              <a:ext cx="2884274" cy="4668664"/>
            </a:xfrm>
            <a:prstGeom prst="rect">
              <a:avLst/>
            </a:prstGeom>
          </p:spPr>
        </p:pic>
      </p:grpSp>
      <p:sp>
        <p:nvSpPr>
          <p:cNvPr id="19" name="직사각형 18"/>
          <p:cNvSpPr/>
          <p:nvPr/>
        </p:nvSpPr>
        <p:spPr>
          <a:xfrm>
            <a:off x="894805" y="3437269"/>
            <a:ext cx="2155371" cy="997571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2867297" y="4441371"/>
            <a:ext cx="6532" cy="135200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665241" y="5811909"/>
            <a:ext cx="1645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가입 시 중복 검사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856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04612" y="385355"/>
            <a:ext cx="426502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/>
              <a:t>100</a:t>
            </a:r>
            <a:r>
              <a:rPr lang="ko-KR" altLang="en-US" sz="2800" b="1" dirty="0" smtClean="0"/>
              <a:t>대 명산 검색</a:t>
            </a:r>
            <a:endParaRPr lang="en-US" altLang="ko-KR" sz="2800" b="1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구글 지도로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대 명산 클러스터와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마커 확인 가능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검색 시 산 명 자동완성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검색 완료 시 검색한 산 위치로 마커 이동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하단 모달 창으로 산 관련 간단한 정보 확인 가능</a:t>
            </a:r>
            <a:endParaRPr lang="en-US" altLang="ko-KR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254506" y="385355"/>
            <a:ext cx="6769566" cy="6091779"/>
            <a:chOff x="254506" y="385355"/>
            <a:chExt cx="6769566" cy="609177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3634" y="397404"/>
              <a:ext cx="3370438" cy="607973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506" y="385355"/>
              <a:ext cx="3370438" cy="6079730"/>
            </a:xfrm>
            <a:prstGeom prst="rect">
              <a:avLst/>
            </a:prstGeom>
          </p:spPr>
        </p:pic>
        <p:pic>
          <p:nvPicPr>
            <p:cNvPr id="3074" name="Picture 2" descr="https://s3.us-west-2.amazonaws.com/secure.notion-static.com/3353654d-d41d-466d-82cf-5d090453fb80/Untitled.png?X-Amz-Algorithm=AWS4-HMAC-SHA256&amp;X-Amz-Content-Sha256=UNSIGNED-PAYLOAD&amp;X-Amz-Credential=AKIAT73L2G45EIPT3X45%2F20221120%2Fus-west-2%2Fs3%2Faws4_request&amp;X-Amz-Date=20221120T094921Z&amp;X-Amz-Expires=86400&amp;X-Amz-Signature=d7ccce864ef8cb1b453e7c4f597f4f9995e7f007e05d3c517d665bfcb61280e9&amp;X-Amz-SignedHeaders=host&amp;response-content-disposition=filename%3D%22Untitled.png%22&amp;x-id=GetObjec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08"/>
            <a:stretch/>
          </p:blipFill>
          <p:spPr bwMode="auto">
            <a:xfrm>
              <a:off x="470648" y="611842"/>
              <a:ext cx="2931458" cy="5646773"/>
            </a:xfrm>
            <a:prstGeom prst="roundRect">
              <a:avLst>
                <a:gd name="adj" fmla="val 862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https://s3.us-west-2.amazonaws.com/secure.notion-static.com/1ef58c22-9681-4fe1-9699-bfd3a2c2b6a3/Untitled.png?X-Amz-Algorithm=AWS4-HMAC-SHA256&amp;X-Amz-Content-Sha256=UNSIGNED-PAYLOAD&amp;X-Amz-Credential=AKIAT73L2G45EIPT3X45%2F20221120%2Fus-west-2%2Fs3%2Faws4_request&amp;X-Amz-Date=20221120T095130Z&amp;X-Amz-Expires=86400&amp;X-Amz-Signature=3c6247f975b24cd46d061660054bac6117e50b07dd60694d19d57fba03282c80&amp;X-Amz-SignedHeaders=host&amp;response-content-disposition=filename%3D%22Untitled.png%22&amp;x-id=GetObject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2646" y="611842"/>
              <a:ext cx="2928289" cy="5646773"/>
            </a:xfrm>
            <a:prstGeom prst="roundRect">
              <a:avLst>
                <a:gd name="adj" fmla="val 6335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3938452" y="4376056"/>
            <a:ext cx="2286000" cy="535577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/>
          <p:nvPr/>
        </p:nvCxnSpPr>
        <p:spPr>
          <a:xfrm>
            <a:off x="6230983" y="4767943"/>
            <a:ext cx="1534886" cy="241663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5869" y="4855717"/>
            <a:ext cx="3644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클릭 시 상세정보 페이지로 이동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78977" y="3225019"/>
            <a:ext cx="718457" cy="535577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149905" y="2810023"/>
            <a:ext cx="239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검색한 산 위치로 마커 이동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908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5999" y="354365"/>
            <a:ext cx="63354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산 상세 정보 조회</a:t>
            </a:r>
            <a:endParaRPr lang="en-US" altLang="ko-KR" sz="2800" b="1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모달 창 산 명 누를 시 산 상세정보로 이동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정상 고도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난이도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등산로 지도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 설명 확인 가능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날씨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기반으로 온도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습도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날씨 확인 가능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등산하기 버튼으로 등산 기록 측정 페이지로 이동</a:t>
            </a:r>
            <a:endParaRPr lang="en-US" altLang="ko-KR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826005" y="354365"/>
            <a:ext cx="6721589" cy="6079730"/>
            <a:chOff x="826005" y="354365"/>
            <a:chExt cx="6721589" cy="607973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40"/>
            <a:stretch/>
          </p:blipFill>
          <p:spPr>
            <a:xfrm>
              <a:off x="4177156" y="3408829"/>
              <a:ext cx="3370438" cy="302526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005" y="354365"/>
              <a:ext cx="3370438" cy="6079730"/>
            </a:xfrm>
            <a:prstGeom prst="rect">
              <a:avLst/>
            </a:prstGeom>
          </p:spPr>
        </p:pic>
        <p:pic>
          <p:nvPicPr>
            <p:cNvPr id="4098" name="Picture 2" descr="https://s3.us-west-2.amazonaws.com/secure.notion-static.com/ef08ed9d-7427-4bd5-8d65-3d350a8b606b/Untitled.png?X-Amz-Algorithm=AWS4-HMAC-SHA256&amp;X-Amz-Content-Sha256=UNSIGNED-PAYLOAD&amp;X-Amz-Credential=AKIAT73L2G45EIPT3X45%2F20221120%2Fus-west-2%2Fs3%2Faws4_request&amp;X-Amz-Date=20221120T095245Z&amp;X-Amz-Expires=86400&amp;X-Amz-Signature=43e5feb9a0e8084e22228f9783130ed8ea354bf8e74d6728cca75a389d197ec3&amp;X-Amz-SignedHeaders=host&amp;response-content-disposition=filename%3D%22Untitled.png%22&amp;x-id=GetObjec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73" b="33112"/>
            <a:stretch/>
          </p:blipFill>
          <p:spPr bwMode="auto">
            <a:xfrm>
              <a:off x="1045837" y="644307"/>
              <a:ext cx="2930775" cy="5353081"/>
            </a:xfrm>
            <a:prstGeom prst="roundRect">
              <a:avLst>
                <a:gd name="adj" fmla="val 863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rcRect t="1029"/>
            <a:stretch/>
          </p:blipFill>
          <p:spPr>
            <a:xfrm>
              <a:off x="4416275" y="3422276"/>
              <a:ext cx="2892201" cy="2698662"/>
            </a:xfrm>
            <a:prstGeom prst="roundRect">
              <a:avLst>
                <a:gd name="adj" fmla="val 8944"/>
              </a:avLst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748138" y="3408829"/>
            <a:ext cx="3644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클릭 시 등산 기록 측정 페이지로 이동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69891" y="3226526"/>
            <a:ext cx="757645" cy="444137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endCxn id="10" idx="1"/>
          </p:cNvCxnSpPr>
          <p:nvPr/>
        </p:nvCxnSpPr>
        <p:spPr>
          <a:xfrm>
            <a:off x="3927536" y="3394230"/>
            <a:ext cx="3820602" cy="16848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817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98654" y="193929"/>
            <a:ext cx="5897880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등산 기록 측정 중</a:t>
            </a:r>
            <a:endParaRPr lang="en-US" altLang="ko-KR" sz="2800" b="1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현재 사용자의 위치 파악 가능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현재 사용자의 실시간 위치 데이터 기반 경로 작성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등산한 누적 거리와 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고도 파악 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긴급 전화 버튼으로 </a:t>
            </a:r>
            <a:r>
              <a:rPr lang="en-US" altLang="ko-KR" dirty="0" smtClean="0"/>
              <a:t>119 </a:t>
            </a:r>
            <a:r>
              <a:rPr lang="ko-KR" altLang="en-US" dirty="0" smtClean="0"/>
              <a:t>연결 가능</a:t>
            </a:r>
            <a:endParaRPr lang="en-US" altLang="ko-KR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778940" y="425697"/>
            <a:ext cx="3370438" cy="6079730"/>
            <a:chOff x="254506" y="385355"/>
            <a:chExt cx="3370438" cy="607973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506" y="385355"/>
              <a:ext cx="3370438" cy="6079730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t="4506" r="348" b="6807"/>
            <a:stretch/>
          </p:blipFill>
          <p:spPr>
            <a:xfrm>
              <a:off x="487937" y="674947"/>
              <a:ext cx="2893423" cy="5436187"/>
            </a:xfrm>
            <a:prstGeom prst="roundRect">
              <a:avLst>
                <a:gd name="adj" fmla="val 8591"/>
              </a:avLst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40"/>
          <a:stretch/>
        </p:blipFill>
        <p:spPr>
          <a:xfrm>
            <a:off x="4177156" y="3480161"/>
            <a:ext cx="3370438" cy="30252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68344" y="5762498"/>
            <a:ext cx="37098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기록 측정 일시 정지 기능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50149" b="6042"/>
          <a:stretch/>
        </p:blipFill>
        <p:spPr>
          <a:xfrm>
            <a:off x="4415291" y="3474720"/>
            <a:ext cx="2894167" cy="267675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58092" y="3657600"/>
            <a:ext cx="431074" cy="444137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9166" y="3863214"/>
            <a:ext cx="1312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C00000"/>
                </a:solidFill>
              </a:rPr>
              <a:t>119 </a:t>
            </a:r>
            <a:r>
              <a:rPr lang="ko-KR" altLang="en-US" sz="1200" dirty="0" smtClean="0">
                <a:solidFill>
                  <a:srgbClr val="C00000"/>
                </a:solidFill>
              </a:rPr>
              <a:t>전화로 이동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73629" y="5688875"/>
            <a:ext cx="1097280" cy="462602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/>
          <p:nvPr/>
        </p:nvCxnSpPr>
        <p:spPr>
          <a:xfrm flipV="1">
            <a:off x="2358145" y="4429805"/>
            <a:ext cx="2211983" cy="1259070"/>
          </a:xfrm>
          <a:prstGeom prst="bentConnector3">
            <a:avLst>
              <a:gd name="adj1" fmla="val 81299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80114" y="5396760"/>
            <a:ext cx="183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C00000"/>
                </a:solidFill>
              </a:rPr>
              <a:t>클릭 시 기록 측정 중단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683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92040" y="261258"/>
            <a:ext cx="633548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등산 기록 측정 중</a:t>
            </a:r>
            <a:endParaRPr lang="en-US" altLang="ko-KR" sz="2800" b="1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등산로를 표시해 등산 시 방향과 경로 제시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등산로 각 구간별 난이도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소요 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거리 정보 제공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8098972" y="4885624"/>
            <a:ext cx="31285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위성지도 제공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주요 거점</a:t>
            </a:r>
            <a:r>
              <a:rPr lang="en-US" altLang="ko-KR" dirty="0"/>
              <a:t> </a:t>
            </a:r>
            <a:r>
              <a:rPr lang="ko-KR" altLang="en-US" dirty="0" smtClean="0"/>
              <a:t>정보 제공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화장실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구급함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정상 등</a:t>
            </a:r>
            <a:endParaRPr lang="en-US" altLang="ko-KR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778940" y="425697"/>
            <a:ext cx="6726236" cy="6079730"/>
            <a:chOff x="778940" y="425697"/>
            <a:chExt cx="6726236" cy="607973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940" y="425697"/>
              <a:ext cx="3370438" cy="6079730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t="4236" b="6885"/>
            <a:stretch/>
          </p:blipFill>
          <p:spPr>
            <a:xfrm>
              <a:off x="979715" y="724989"/>
              <a:ext cx="2926079" cy="5490266"/>
            </a:xfrm>
            <a:prstGeom prst="roundRect">
              <a:avLst>
                <a:gd name="adj" fmla="val 7093"/>
              </a:avLst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139"/>
            <a:stretch/>
          </p:blipFill>
          <p:spPr>
            <a:xfrm>
              <a:off x="4134738" y="2568130"/>
              <a:ext cx="3370438" cy="3760949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/>
            <a:srcRect t="4241" b="36604"/>
            <a:stretch/>
          </p:blipFill>
          <p:spPr>
            <a:xfrm>
              <a:off x="4350153" y="2808169"/>
              <a:ext cx="2960559" cy="3697258"/>
            </a:xfrm>
            <a:prstGeom prst="roundRect">
              <a:avLst>
                <a:gd name="adj" fmla="val 7715"/>
              </a:avLst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6777077" y="3259211"/>
            <a:ext cx="456346" cy="328051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/>
          <p:nvPr/>
        </p:nvCxnSpPr>
        <p:spPr>
          <a:xfrm flipV="1">
            <a:off x="7233423" y="3184873"/>
            <a:ext cx="679654" cy="25283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901067" y="3034289"/>
            <a:ext cx="2487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C00000"/>
                </a:solidFill>
              </a:rPr>
              <a:t>각 버튼 클릭 시 표시 정보 변경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307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32766" y="385355"/>
            <a:ext cx="43956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등산 기록 측정 완료</a:t>
            </a:r>
            <a:endParaRPr lang="en-US" altLang="ko-KR" sz="2800" b="1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등산한 정보 기록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기록하기로 정보 저장한 후 달력 페이지로 이동</a:t>
            </a:r>
            <a:endParaRPr lang="en-US" altLang="ko-KR" dirty="0"/>
          </a:p>
        </p:txBody>
      </p:sp>
      <p:grpSp>
        <p:nvGrpSpPr>
          <p:cNvPr id="10" name="그룹 9"/>
          <p:cNvGrpSpPr/>
          <p:nvPr/>
        </p:nvGrpSpPr>
        <p:grpSpPr>
          <a:xfrm>
            <a:off x="254506" y="385355"/>
            <a:ext cx="6769566" cy="6091779"/>
            <a:chOff x="254506" y="385355"/>
            <a:chExt cx="6769566" cy="609177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3634" y="397404"/>
              <a:ext cx="3370438" cy="607973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506" y="385355"/>
              <a:ext cx="3370438" cy="6079730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t="4118" b="6188"/>
            <a:stretch/>
          </p:blipFill>
          <p:spPr>
            <a:xfrm>
              <a:off x="496389" y="684446"/>
              <a:ext cx="2873828" cy="5441713"/>
            </a:xfrm>
            <a:prstGeom prst="roundRect">
              <a:avLst>
                <a:gd name="adj" fmla="val 7159"/>
              </a:avLst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/>
            <a:srcRect t="4983" b="5687"/>
            <a:stretch/>
          </p:blipFill>
          <p:spPr>
            <a:xfrm>
              <a:off x="3866827" y="627017"/>
              <a:ext cx="2926203" cy="5629462"/>
            </a:xfrm>
            <a:prstGeom prst="roundRect">
              <a:avLst>
                <a:gd name="adj" fmla="val 4896"/>
              </a:avLst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4923692" y="3725203"/>
            <a:ext cx="835270" cy="328051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endCxn id="13" idx="1"/>
          </p:cNvCxnSpPr>
          <p:nvPr/>
        </p:nvCxnSpPr>
        <p:spPr>
          <a:xfrm flipV="1">
            <a:off x="5770669" y="3575769"/>
            <a:ext cx="1282093" cy="33462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52762" y="3437269"/>
            <a:ext cx="4552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C00000"/>
                </a:solidFill>
              </a:rPr>
              <a:t>클릭 시 등산 달력 페이지로 이동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69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66" y="385355"/>
            <a:ext cx="3370438" cy="60797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6217" y="385355"/>
            <a:ext cx="569540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달력 페이지</a:t>
            </a:r>
            <a:endParaRPr lang="en-US" altLang="ko-KR" sz="2800" b="1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등산한 정보 확인 가능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산 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등산 거리와 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경로 확인 가능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4562" b="7056"/>
          <a:stretch/>
        </p:blipFill>
        <p:spPr>
          <a:xfrm>
            <a:off x="1304715" y="640079"/>
            <a:ext cx="2915939" cy="5440681"/>
          </a:xfrm>
          <a:prstGeom prst="roundRect">
            <a:avLst>
              <a:gd name="adj" fmla="val 8155"/>
            </a:avLst>
          </a:prstGeom>
        </p:spPr>
      </p:pic>
    </p:spTree>
    <p:extLst>
      <p:ext uri="{BB962C8B-B14F-4D97-AF65-F5344CB8AC3E}">
        <p14:creationId xmlns:p14="http://schemas.microsoft.com/office/powerpoint/2010/main" val="144099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80711" y="305964"/>
            <a:ext cx="438911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달력 페이지</a:t>
            </a:r>
            <a:endParaRPr lang="en-US" altLang="ko-KR" sz="2800" b="1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일정 예약 가능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일정 변경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삭제 가능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산 검색 시 자동완성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일정 예약 시 회색 산 아이콘 표시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등산 완료 시 초록색 산 아이콘 표시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49" b="32839"/>
          <a:stretch/>
        </p:blipFill>
        <p:spPr>
          <a:xfrm>
            <a:off x="3766376" y="725086"/>
            <a:ext cx="3368729" cy="24884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06" y="385355"/>
            <a:ext cx="3370438" cy="60797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40" y="698863"/>
            <a:ext cx="2801370" cy="53122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49" b="32839"/>
          <a:stretch/>
        </p:blipFill>
        <p:spPr>
          <a:xfrm>
            <a:off x="3766377" y="3804587"/>
            <a:ext cx="3368728" cy="22065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25007" b="35828"/>
          <a:stretch/>
        </p:blipFill>
        <p:spPr>
          <a:xfrm>
            <a:off x="3972259" y="3804587"/>
            <a:ext cx="2958674" cy="22065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t="25014" b="30658"/>
          <a:stretch/>
        </p:blipFill>
        <p:spPr>
          <a:xfrm>
            <a:off x="3970550" y="725085"/>
            <a:ext cx="2960383" cy="24884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430060" y="1861234"/>
            <a:ext cx="414501" cy="328051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363079" y="2189285"/>
            <a:ext cx="1916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</a:rPr>
              <a:t>클릭 시 </a:t>
            </a:r>
            <a:r>
              <a:rPr lang="ko-KR" altLang="en-US" sz="1000" dirty="0" err="1" smtClean="0">
                <a:solidFill>
                  <a:srgbClr val="C00000"/>
                </a:solidFill>
              </a:rPr>
              <a:t>검색어</a:t>
            </a:r>
            <a:r>
              <a:rPr lang="ko-KR" altLang="en-US" sz="1000" dirty="0" smtClean="0">
                <a:solidFill>
                  <a:srgbClr val="C00000"/>
                </a:solidFill>
              </a:rPr>
              <a:t> 자동 완성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1249" y="5542685"/>
            <a:ext cx="2617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</a:rPr>
              <a:t>클릭 시 등산 일정 등록 </a:t>
            </a:r>
            <a:r>
              <a:rPr lang="ko-KR" altLang="en-US" sz="1000" dirty="0" err="1" smtClean="0">
                <a:solidFill>
                  <a:srgbClr val="C00000"/>
                </a:solidFill>
              </a:rPr>
              <a:t>모달</a:t>
            </a:r>
            <a:r>
              <a:rPr lang="ko-KR" altLang="en-US" sz="1000" dirty="0" smtClean="0">
                <a:solidFill>
                  <a:srgbClr val="C00000"/>
                </a:solidFill>
              </a:rPr>
              <a:t> </a:t>
            </a:r>
            <a:r>
              <a:rPr lang="ko-KR" altLang="en-US" sz="1000" dirty="0" err="1" smtClean="0">
                <a:solidFill>
                  <a:srgbClr val="C00000"/>
                </a:solidFill>
              </a:rPr>
              <a:t>재표시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461871" y="5238672"/>
            <a:ext cx="848764" cy="328051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108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67452" y="397404"/>
            <a:ext cx="438912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순위 페이지</a:t>
            </a:r>
            <a:endParaRPr lang="en-US" altLang="ko-KR" sz="2800" b="1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전체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월별 누적 거리로 랭킹 확인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전체 등산 누적 거리 최종 </a:t>
            </a:r>
            <a:r>
              <a:rPr lang="en-US" altLang="ko-KR" dirty="0" smtClean="0"/>
              <a:t>5</a:t>
            </a:r>
            <a:r>
              <a:rPr lang="ko-KR" altLang="en-US" dirty="0" smtClean="0"/>
              <a:t>위 표시</a:t>
            </a:r>
            <a:endParaRPr lang="en-US" altLang="ko-KR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254506" y="385355"/>
            <a:ext cx="6769566" cy="6091779"/>
            <a:chOff x="208786" y="163286"/>
            <a:chExt cx="6769566" cy="609177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7914" y="175335"/>
              <a:ext cx="3370438" cy="607973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786" y="163286"/>
              <a:ext cx="3370438" cy="6079730"/>
            </a:xfrm>
            <a:prstGeom prst="rect">
              <a:avLst/>
            </a:prstGeom>
          </p:spPr>
        </p:pic>
        <p:grpSp>
          <p:nvGrpSpPr>
            <p:cNvPr id="7" name="그룹 6"/>
            <p:cNvGrpSpPr/>
            <p:nvPr/>
          </p:nvGrpSpPr>
          <p:grpSpPr>
            <a:xfrm>
              <a:off x="530734" y="438991"/>
              <a:ext cx="6192610" cy="5408024"/>
              <a:chOff x="530734" y="438991"/>
              <a:chExt cx="6192610" cy="5408024"/>
            </a:xfrm>
          </p:grpSpPr>
          <p:pic>
            <p:nvPicPr>
              <p:cNvPr id="1026" name="Picture 2" descr="https://s3.us-west-2.amazonaws.com/secure.notion-static.com/b0d2cef8-3a78-4608-a4fc-400a844d6962/Untitled.png?X-Amz-Algorithm=AWS4-HMAC-SHA256&amp;X-Amz-Content-Sha256=UNSIGNED-PAYLOAD&amp;X-Amz-Credential=AKIAT73L2G45EIPT3X45%2F20221120%2Fus-west-2%2Fs3%2Faws4_request&amp;X-Amz-Date=20221120T093440Z&amp;X-Amz-Expires=86400&amp;X-Amz-Signature=520a158624b0026863bc1aa6ca3594607e0c200df3cc0745ea55cba8237656eb&amp;X-Amz-SignedHeaders=host&amp;response-content-disposition=filename%3D%22Untitled.png%22&amp;x-id=GetObject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35" b="7769"/>
              <a:stretch/>
            </p:blipFill>
            <p:spPr bwMode="auto">
              <a:xfrm>
                <a:off x="530734" y="438991"/>
                <a:ext cx="2732406" cy="54080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https://s3.us-west-2.amazonaws.com/secure.notion-static.com/ae0bb9b8-a5a6-449a-9217-3409b60dccf7/Untitled.png?X-Amz-Algorithm=AWS4-HMAC-SHA256&amp;X-Amz-Content-Sha256=UNSIGNED-PAYLOAD&amp;X-Amz-Credential=AKIAT73L2G45EIPT3X45%2F20221120%2Fus-west-2%2Fs3%2Faws4_request&amp;X-Amz-Date=20221120T093925Z&amp;X-Amz-Expires=86400&amp;X-Amz-Signature=b7e1ee0fa2547cf043973c9159f71250299736f52a6ae47bb7d63d3a10c24f11&amp;X-Amz-SignedHeaders=host&amp;response-content-disposition=filename%3D%22Untitled.png%22&amp;x-id=GetObjec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60" t="3495" r="260" b="13230"/>
              <a:stretch/>
            </p:blipFill>
            <p:spPr bwMode="auto">
              <a:xfrm>
                <a:off x="3847463" y="489857"/>
                <a:ext cx="2875881" cy="5357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262169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300</Words>
  <Application>Microsoft Office PowerPoint</Application>
  <PresentationFormat>와이드스크린</PresentationFormat>
  <Paragraphs>60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12</cp:revision>
  <dcterms:created xsi:type="dcterms:W3CDTF">2022-11-20T08:07:53Z</dcterms:created>
  <dcterms:modified xsi:type="dcterms:W3CDTF">2022-11-20T10:47:28Z</dcterms:modified>
</cp:coreProperties>
</file>